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3" r:id="rId9"/>
    <p:sldId id="290" r:id="rId10"/>
    <p:sldId id="292" r:id="rId11"/>
    <p:sldId id="291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E75555-8969-4AA5-AAD3-DCB130D7558F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61D2F6-D806-4001-8427-F81B9EC27A1C}">
      <dgm:prSet phldrT="[Text]"/>
      <dgm:spPr/>
      <dgm:t>
        <a:bodyPr/>
        <a:lstStyle/>
        <a:p>
          <a:r>
            <a:rPr lang="en-US" dirty="0" smtClean="0"/>
            <a:t>NoSQL</a:t>
          </a:r>
          <a:endParaRPr lang="en-US" dirty="0"/>
        </a:p>
      </dgm:t>
    </dgm:pt>
    <dgm:pt modelId="{62F61744-7988-40A1-AC40-79A25A02E879}" type="parTrans" cxnId="{1D3A04AD-A33D-4AF7-8392-F3C9431E50EF}">
      <dgm:prSet/>
      <dgm:spPr/>
      <dgm:t>
        <a:bodyPr/>
        <a:lstStyle/>
        <a:p>
          <a:endParaRPr lang="en-US"/>
        </a:p>
      </dgm:t>
    </dgm:pt>
    <dgm:pt modelId="{55FE6850-845F-4B94-A615-085965FE3994}" type="sibTrans" cxnId="{1D3A04AD-A33D-4AF7-8392-F3C9431E50EF}">
      <dgm:prSet/>
      <dgm:spPr/>
      <dgm:t>
        <a:bodyPr/>
        <a:lstStyle/>
        <a:p>
          <a:endParaRPr lang="en-US"/>
        </a:p>
      </dgm:t>
    </dgm:pt>
    <dgm:pt modelId="{2C69CAA4-DB65-4A2F-B7D3-E73F280A800E}">
      <dgm:prSet phldrT="[Text]"/>
      <dgm:spPr/>
      <dgm:t>
        <a:bodyPr/>
        <a:lstStyle/>
        <a:p>
          <a:r>
            <a:rPr lang="en-US" dirty="0" smtClean="0"/>
            <a:t>Non-relational data storage systems</a:t>
          </a:r>
          <a:endParaRPr lang="en-US" dirty="0"/>
        </a:p>
      </dgm:t>
    </dgm:pt>
    <dgm:pt modelId="{C356B532-B188-4482-B086-B9EDBC612331}" type="parTrans" cxnId="{E8A78F50-64EA-485F-8604-CB40A3F7F680}">
      <dgm:prSet/>
      <dgm:spPr/>
      <dgm:t>
        <a:bodyPr/>
        <a:lstStyle/>
        <a:p>
          <a:endParaRPr lang="en-US"/>
        </a:p>
      </dgm:t>
    </dgm:pt>
    <dgm:pt modelId="{F0990906-1B33-4EDC-96A5-ACD845FF2AAF}" type="sibTrans" cxnId="{E8A78F50-64EA-485F-8604-CB40A3F7F680}">
      <dgm:prSet/>
      <dgm:spPr/>
      <dgm:t>
        <a:bodyPr/>
        <a:lstStyle/>
        <a:p>
          <a:endParaRPr lang="en-US"/>
        </a:p>
      </dgm:t>
    </dgm:pt>
    <dgm:pt modelId="{A305E31F-14DC-4C05-B971-F9BF9DA2E519}">
      <dgm:prSet phldrT="[Text]"/>
      <dgm:spPr/>
      <dgm:t>
        <a:bodyPr/>
        <a:lstStyle/>
        <a:p>
          <a:r>
            <a:rPr lang="en-US" dirty="0" smtClean="0"/>
            <a:t>No fixed table schema</a:t>
          </a:r>
          <a:endParaRPr lang="en-US" dirty="0"/>
        </a:p>
      </dgm:t>
    </dgm:pt>
    <dgm:pt modelId="{D4F34A92-DE1D-48C9-A273-6718C351A826}" type="parTrans" cxnId="{3FE40AE6-4AEF-44AC-ACE2-25D889A8C22E}">
      <dgm:prSet/>
      <dgm:spPr/>
      <dgm:t>
        <a:bodyPr/>
        <a:lstStyle/>
        <a:p>
          <a:endParaRPr lang="en-US"/>
        </a:p>
      </dgm:t>
    </dgm:pt>
    <dgm:pt modelId="{8ABC0198-EA48-4EBB-9E55-2EE232A16F3E}" type="sibTrans" cxnId="{3FE40AE6-4AEF-44AC-ACE2-25D889A8C22E}">
      <dgm:prSet/>
      <dgm:spPr/>
      <dgm:t>
        <a:bodyPr/>
        <a:lstStyle/>
        <a:p>
          <a:endParaRPr lang="en-US"/>
        </a:p>
      </dgm:t>
    </dgm:pt>
    <dgm:pt modelId="{62350125-5A19-4165-B863-B3E96ED2DE4C}">
      <dgm:prSet phldrT="[Text]"/>
      <dgm:spPr/>
      <dgm:t>
        <a:bodyPr/>
        <a:lstStyle/>
        <a:p>
          <a:r>
            <a:rPr lang="en-US" dirty="0" smtClean="0"/>
            <a:t>No Joins</a:t>
          </a:r>
          <a:endParaRPr lang="en-US" dirty="0"/>
        </a:p>
      </dgm:t>
    </dgm:pt>
    <dgm:pt modelId="{F85D170F-ED00-417B-903A-613027819D6B}" type="parTrans" cxnId="{E89EADB1-04FB-443F-AFF4-A34DE3292616}">
      <dgm:prSet/>
      <dgm:spPr/>
      <dgm:t>
        <a:bodyPr/>
        <a:lstStyle/>
        <a:p>
          <a:endParaRPr lang="en-US"/>
        </a:p>
      </dgm:t>
    </dgm:pt>
    <dgm:pt modelId="{23519A9A-5F91-46BF-BCCC-B79E9C90F0A3}" type="sibTrans" cxnId="{E89EADB1-04FB-443F-AFF4-A34DE3292616}">
      <dgm:prSet/>
      <dgm:spPr/>
      <dgm:t>
        <a:bodyPr/>
        <a:lstStyle/>
        <a:p>
          <a:endParaRPr lang="en-US"/>
        </a:p>
      </dgm:t>
    </dgm:pt>
    <dgm:pt modelId="{153E9138-3079-4906-BE8A-C33A3E2F3FB7}">
      <dgm:prSet phldrT="[Text]"/>
      <dgm:spPr/>
      <dgm:t>
        <a:bodyPr/>
        <a:lstStyle/>
        <a:p>
          <a:r>
            <a:rPr lang="en-US" dirty="0" smtClean="0"/>
            <a:t>No multi-document transactions</a:t>
          </a:r>
          <a:endParaRPr lang="en-US" dirty="0"/>
        </a:p>
      </dgm:t>
    </dgm:pt>
    <dgm:pt modelId="{7D17A75C-D45E-4FC6-9219-5AB22DC723CD}" type="parTrans" cxnId="{380D7B6F-4CE8-4828-AA05-DEDB2EA41D76}">
      <dgm:prSet/>
      <dgm:spPr/>
      <dgm:t>
        <a:bodyPr/>
        <a:lstStyle/>
        <a:p>
          <a:endParaRPr lang="en-US"/>
        </a:p>
      </dgm:t>
    </dgm:pt>
    <dgm:pt modelId="{284AB3C9-F432-4703-BC1A-1A169CD9C852}" type="sibTrans" cxnId="{380D7B6F-4CE8-4828-AA05-DEDB2EA41D76}">
      <dgm:prSet/>
      <dgm:spPr/>
      <dgm:t>
        <a:bodyPr/>
        <a:lstStyle/>
        <a:p>
          <a:endParaRPr lang="en-US"/>
        </a:p>
      </dgm:t>
    </dgm:pt>
    <dgm:pt modelId="{1C128D44-43C5-4E88-9DF9-4FF08E661353}">
      <dgm:prSet phldrT="[Text]"/>
      <dgm:spPr/>
      <dgm:t>
        <a:bodyPr/>
        <a:lstStyle/>
        <a:p>
          <a:r>
            <a:rPr lang="en-US" dirty="0" smtClean="0"/>
            <a:t>Relaxes one or more ACID properties</a:t>
          </a:r>
          <a:endParaRPr lang="en-US" dirty="0"/>
        </a:p>
      </dgm:t>
    </dgm:pt>
    <dgm:pt modelId="{BCBA0DB4-829F-4BD8-A1F3-0B568DDD6A02}" type="parTrans" cxnId="{1FA209A9-F820-4526-B972-6D279204F2C7}">
      <dgm:prSet/>
      <dgm:spPr/>
      <dgm:t>
        <a:bodyPr/>
        <a:lstStyle/>
        <a:p>
          <a:endParaRPr lang="en-US"/>
        </a:p>
      </dgm:t>
    </dgm:pt>
    <dgm:pt modelId="{A7D77207-AFF2-4309-A6C5-7693DF88474F}" type="sibTrans" cxnId="{1FA209A9-F820-4526-B972-6D279204F2C7}">
      <dgm:prSet/>
      <dgm:spPr/>
      <dgm:t>
        <a:bodyPr/>
        <a:lstStyle/>
        <a:p>
          <a:endParaRPr lang="en-US"/>
        </a:p>
      </dgm:t>
    </dgm:pt>
    <dgm:pt modelId="{7EE06F42-D315-4C64-81FC-1DEC1BF487A5}" type="pres">
      <dgm:prSet presAssocID="{FFE75555-8969-4AA5-AAD3-DCB130D7558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B3527D9-75DC-455C-B954-C7CD7D7F82EB}" type="pres">
      <dgm:prSet presAssocID="{1E61D2F6-D806-4001-8427-F81B9EC27A1C}" presName="linNode" presStyleCnt="0"/>
      <dgm:spPr/>
    </dgm:pt>
    <dgm:pt modelId="{251CAF2B-DCEE-4892-9D1A-C770ABA7E740}" type="pres">
      <dgm:prSet presAssocID="{1E61D2F6-D806-4001-8427-F81B9EC27A1C}" presName="parTx" presStyleLbl="revTx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47CC94-C470-4138-94DE-FF0184CA58DA}" type="pres">
      <dgm:prSet presAssocID="{1E61D2F6-D806-4001-8427-F81B9EC27A1C}" presName="bracket" presStyleLbl="parChTrans1D1" presStyleIdx="0" presStyleCnt="1"/>
      <dgm:spPr/>
    </dgm:pt>
    <dgm:pt modelId="{5A19DED0-8B4B-49FA-A8CA-327683A046D0}" type="pres">
      <dgm:prSet presAssocID="{1E61D2F6-D806-4001-8427-F81B9EC27A1C}" presName="spH" presStyleCnt="0"/>
      <dgm:spPr/>
    </dgm:pt>
    <dgm:pt modelId="{7412B7BB-599E-4A4A-9E0C-605E972A91BB}" type="pres">
      <dgm:prSet presAssocID="{1E61D2F6-D806-4001-8427-F81B9EC27A1C}" presName="desTx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F1E82AA-8714-4532-8AAD-EF585858B272}" type="presOf" srcId="{2C69CAA4-DB65-4A2F-B7D3-E73F280A800E}" destId="{7412B7BB-599E-4A4A-9E0C-605E972A91BB}" srcOrd="0" destOrd="0" presId="urn:diagrams.loki3.com/BracketList"/>
    <dgm:cxn modelId="{B1A237F8-6D4B-411A-A8A8-81E6DAEEF7A2}" type="presOf" srcId="{153E9138-3079-4906-BE8A-C33A3E2F3FB7}" destId="{7412B7BB-599E-4A4A-9E0C-605E972A91BB}" srcOrd="0" destOrd="3" presId="urn:diagrams.loki3.com/BracketList"/>
    <dgm:cxn modelId="{3FE40AE6-4AEF-44AC-ACE2-25D889A8C22E}" srcId="{1E61D2F6-D806-4001-8427-F81B9EC27A1C}" destId="{A305E31F-14DC-4C05-B971-F9BF9DA2E519}" srcOrd="1" destOrd="0" parTransId="{D4F34A92-DE1D-48C9-A273-6718C351A826}" sibTransId="{8ABC0198-EA48-4EBB-9E55-2EE232A16F3E}"/>
    <dgm:cxn modelId="{D4B7E9CF-B3E0-41FE-9782-C26B8EFA1003}" type="presOf" srcId="{1E61D2F6-D806-4001-8427-F81B9EC27A1C}" destId="{251CAF2B-DCEE-4892-9D1A-C770ABA7E740}" srcOrd="0" destOrd="0" presId="urn:diagrams.loki3.com/BracketList"/>
    <dgm:cxn modelId="{E8A78F50-64EA-485F-8604-CB40A3F7F680}" srcId="{1E61D2F6-D806-4001-8427-F81B9EC27A1C}" destId="{2C69CAA4-DB65-4A2F-B7D3-E73F280A800E}" srcOrd="0" destOrd="0" parTransId="{C356B532-B188-4482-B086-B9EDBC612331}" sibTransId="{F0990906-1B33-4EDC-96A5-ACD845FF2AAF}"/>
    <dgm:cxn modelId="{E89EADB1-04FB-443F-AFF4-A34DE3292616}" srcId="{1E61D2F6-D806-4001-8427-F81B9EC27A1C}" destId="{62350125-5A19-4165-B863-B3E96ED2DE4C}" srcOrd="2" destOrd="0" parTransId="{F85D170F-ED00-417B-903A-613027819D6B}" sibTransId="{23519A9A-5F91-46BF-BCCC-B79E9C90F0A3}"/>
    <dgm:cxn modelId="{380D7B6F-4CE8-4828-AA05-DEDB2EA41D76}" srcId="{1E61D2F6-D806-4001-8427-F81B9EC27A1C}" destId="{153E9138-3079-4906-BE8A-C33A3E2F3FB7}" srcOrd="3" destOrd="0" parTransId="{7D17A75C-D45E-4FC6-9219-5AB22DC723CD}" sibTransId="{284AB3C9-F432-4703-BC1A-1A169CD9C852}"/>
    <dgm:cxn modelId="{DC79B8D3-19BA-4F6B-908F-57FB786CCF0A}" type="presOf" srcId="{A305E31F-14DC-4C05-B971-F9BF9DA2E519}" destId="{7412B7BB-599E-4A4A-9E0C-605E972A91BB}" srcOrd="0" destOrd="1" presId="urn:diagrams.loki3.com/BracketList"/>
    <dgm:cxn modelId="{F3DEFDDB-778E-4C2C-9C80-DB0DC755D6FD}" type="presOf" srcId="{1C128D44-43C5-4E88-9DF9-4FF08E661353}" destId="{7412B7BB-599E-4A4A-9E0C-605E972A91BB}" srcOrd="0" destOrd="4" presId="urn:diagrams.loki3.com/BracketList"/>
    <dgm:cxn modelId="{1FA209A9-F820-4526-B972-6D279204F2C7}" srcId="{1E61D2F6-D806-4001-8427-F81B9EC27A1C}" destId="{1C128D44-43C5-4E88-9DF9-4FF08E661353}" srcOrd="4" destOrd="0" parTransId="{BCBA0DB4-829F-4BD8-A1F3-0B568DDD6A02}" sibTransId="{A7D77207-AFF2-4309-A6C5-7693DF88474F}"/>
    <dgm:cxn modelId="{1D3A04AD-A33D-4AF7-8392-F3C9431E50EF}" srcId="{FFE75555-8969-4AA5-AAD3-DCB130D7558F}" destId="{1E61D2F6-D806-4001-8427-F81B9EC27A1C}" srcOrd="0" destOrd="0" parTransId="{62F61744-7988-40A1-AC40-79A25A02E879}" sibTransId="{55FE6850-845F-4B94-A615-085965FE3994}"/>
    <dgm:cxn modelId="{67269ED2-8BAA-4743-AB3E-157A93E482AC}" type="presOf" srcId="{FFE75555-8969-4AA5-AAD3-DCB130D7558F}" destId="{7EE06F42-D315-4C64-81FC-1DEC1BF487A5}" srcOrd="0" destOrd="0" presId="urn:diagrams.loki3.com/BracketList"/>
    <dgm:cxn modelId="{AA0FB416-D3CF-4690-A924-D18844075752}" type="presOf" srcId="{62350125-5A19-4165-B863-B3E96ED2DE4C}" destId="{7412B7BB-599E-4A4A-9E0C-605E972A91BB}" srcOrd="0" destOrd="2" presId="urn:diagrams.loki3.com/BracketList"/>
    <dgm:cxn modelId="{3057CCC1-A952-4FE7-B003-559C07FED57C}" type="presParOf" srcId="{7EE06F42-D315-4C64-81FC-1DEC1BF487A5}" destId="{AB3527D9-75DC-455C-B954-C7CD7D7F82EB}" srcOrd="0" destOrd="0" presId="urn:diagrams.loki3.com/BracketList"/>
    <dgm:cxn modelId="{3820CF6A-A0A0-4463-9638-B450D8127CCD}" type="presParOf" srcId="{AB3527D9-75DC-455C-B954-C7CD7D7F82EB}" destId="{251CAF2B-DCEE-4892-9D1A-C770ABA7E740}" srcOrd="0" destOrd="0" presId="urn:diagrams.loki3.com/BracketList"/>
    <dgm:cxn modelId="{1B933AA1-5806-4EF7-88BF-FDF82FC0247C}" type="presParOf" srcId="{AB3527D9-75DC-455C-B954-C7CD7D7F82EB}" destId="{9747CC94-C470-4138-94DE-FF0184CA58DA}" srcOrd="1" destOrd="0" presId="urn:diagrams.loki3.com/BracketList"/>
    <dgm:cxn modelId="{953A37F2-D6B8-4988-B0FD-044AA0C50620}" type="presParOf" srcId="{AB3527D9-75DC-455C-B954-C7CD7D7F82EB}" destId="{5A19DED0-8B4B-49FA-A8CA-327683A046D0}" srcOrd="2" destOrd="0" presId="urn:diagrams.loki3.com/BracketList"/>
    <dgm:cxn modelId="{7FB56A22-A579-4F63-A4AC-899728817294}" type="presParOf" srcId="{AB3527D9-75DC-455C-B954-C7CD7D7F82EB}" destId="{7412B7BB-599E-4A4A-9E0C-605E972A91BB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C80456-A608-4594-8BFC-7B142F8E6342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BA0D05-46BD-4AF6-95F1-CFC839FE6B81}">
      <dgm:prSet phldrT="[Text]"/>
      <dgm:spPr/>
      <dgm:t>
        <a:bodyPr/>
        <a:lstStyle/>
        <a:p>
          <a:r>
            <a:rPr lang="en-US" dirty="0" smtClean="0"/>
            <a:t>Advantages</a:t>
          </a:r>
          <a:endParaRPr lang="en-US" dirty="0"/>
        </a:p>
      </dgm:t>
    </dgm:pt>
    <dgm:pt modelId="{F16A658B-5B56-408D-BF58-B3E79804D24C}" type="parTrans" cxnId="{93B3C832-F942-45BA-992E-611B0EE91470}">
      <dgm:prSet/>
      <dgm:spPr/>
      <dgm:t>
        <a:bodyPr/>
        <a:lstStyle/>
        <a:p>
          <a:endParaRPr lang="en-US"/>
        </a:p>
      </dgm:t>
    </dgm:pt>
    <dgm:pt modelId="{FF802072-8D90-4AE4-912A-11CDA31A8F38}" type="sibTrans" cxnId="{93B3C832-F942-45BA-992E-611B0EE91470}">
      <dgm:prSet/>
      <dgm:spPr/>
      <dgm:t>
        <a:bodyPr/>
        <a:lstStyle/>
        <a:p>
          <a:endParaRPr lang="en-US"/>
        </a:p>
      </dgm:t>
    </dgm:pt>
    <dgm:pt modelId="{BA82CC44-8D64-43E5-A6E6-AAB403E2AE86}">
      <dgm:prSet phldrT="[Text]"/>
      <dgm:spPr/>
      <dgm:t>
        <a:bodyPr/>
        <a:lstStyle/>
        <a:p>
          <a:r>
            <a:rPr lang="en-US" dirty="0" smtClean="0"/>
            <a:t>Cheap, easy to implement</a:t>
          </a:r>
          <a:endParaRPr lang="en-US" dirty="0"/>
        </a:p>
      </dgm:t>
    </dgm:pt>
    <dgm:pt modelId="{C90A949F-62B2-4B87-80B8-02A835E943A8}" type="parTrans" cxnId="{8E6B3E96-FA05-4B61-A885-F46268810B17}">
      <dgm:prSet/>
      <dgm:spPr/>
      <dgm:t>
        <a:bodyPr/>
        <a:lstStyle/>
        <a:p>
          <a:endParaRPr lang="en-US"/>
        </a:p>
      </dgm:t>
    </dgm:pt>
    <dgm:pt modelId="{F2472871-5070-4B38-BB12-37E9135198C5}" type="sibTrans" cxnId="{8E6B3E96-FA05-4B61-A885-F46268810B17}">
      <dgm:prSet/>
      <dgm:spPr/>
      <dgm:t>
        <a:bodyPr/>
        <a:lstStyle/>
        <a:p>
          <a:endParaRPr lang="en-US"/>
        </a:p>
      </dgm:t>
    </dgm:pt>
    <dgm:pt modelId="{C5DA408F-F15B-4461-BC5E-89AB4161DA04}">
      <dgm:prSet phldrT="[Text]"/>
      <dgm:spPr/>
      <dgm:t>
        <a:bodyPr/>
        <a:lstStyle/>
        <a:p>
          <a:r>
            <a:rPr lang="en-US" dirty="0" smtClean="0"/>
            <a:t>Easy to distribute</a:t>
          </a:r>
          <a:endParaRPr lang="en-US" dirty="0"/>
        </a:p>
      </dgm:t>
    </dgm:pt>
    <dgm:pt modelId="{F18E3C76-8847-420C-9C18-9493ECB29640}" type="parTrans" cxnId="{5DBD9FA4-0BF3-4AD7-8FEA-FBCDFC0D39FA}">
      <dgm:prSet/>
      <dgm:spPr/>
      <dgm:t>
        <a:bodyPr/>
        <a:lstStyle/>
        <a:p>
          <a:endParaRPr lang="en-US"/>
        </a:p>
      </dgm:t>
    </dgm:pt>
    <dgm:pt modelId="{FBCDD1EE-714A-4FB5-AA6B-CB4A52AF731A}" type="sibTrans" cxnId="{5DBD9FA4-0BF3-4AD7-8FEA-FBCDFC0D39FA}">
      <dgm:prSet/>
      <dgm:spPr/>
      <dgm:t>
        <a:bodyPr/>
        <a:lstStyle/>
        <a:p>
          <a:endParaRPr lang="en-US"/>
        </a:p>
      </dgm:t>
    </dgm:pt>
    <dgm:pt modelId="{40756660-505B-49FD-9287-3817C273EDFB}">
      <dgm:prSet phldrT="[Text]"/>
      <dgm:spPr/>
      <dgm:t>
        <a:bodyPr/>
        <a:lstStyle/>
        <a:p>
          <a:r>
            <a:rPr lang="en-US" dirty="0" smtClean="0"/>
            <a:t>Can easily scale up and down</a:t>
          </a:r>
          <a:endParaRPr lang="en-US" dirty="0"/>
        </a:p>
      </dgm:t>
    </dgm:pt>
    <dgm:pt modelId="{6969B4A6-C826-4109-BFBF-3416D727D554}" type="parTrans" cxnId="{0C6AC6F7-0163-4AAC-938D-A4D33965CA45}">
      <dgm:prSet/>
      <dgm:spPr/>
      <dgm:t>
        <a:bodyPr/>
        <a:lstStyle/>
        <a:p>
          <a:endParaRPr lang="en-US"/>
        </a:p>
      </dgm:t>
    </dgm:pt>
    <dgm:pt modelId="{7535940C-EFA8-4CB9-BBAF-2C02FBED0311}" type="sibTrans" cxnId="{0C6AC6F7-0163-4AAC-938D-A4D33965CA45}">
      <dgm:prSet/>
      <dgm:spPr/>
      <dgm:t>
        <a:bodyPr/>
        <a:lstStyle/>
        <a:p>
          <a:endParaRPr lang="en-US"/>
        </a:p>
      </dgm:t>
    </dgm:pt>
    <dgm:pt modelId="{0B9B464A-7381-4F91-B50F-6EAF64F38D52}">
      <dgm:prSet phldrT="[Text]"/>
      <dgm:spPr/>
      <dgm:t>
        <a:bodyPr/>
        <a:lstStyle/>
        <a:p>
          <a:r>
            <a:rPr lang="en-US" dirty="0" smtClean="0"/>
            <a:t>Relaxes the data consistency requirements</a:t>
          </a:r>
          <a:endParaRPr lang="en-US" dirty="0"/>
        </a:p>
      </dgm:t>
    </dgm:pt>
    <dgm:pt modelId="{29B89DF7-DE2B-4A67-95DF-B792BB4FE667}" type="parTrans" cxnId="{FF2D19DC-6FCF-422E-9963-D62E894BC04F}">
      <dgm:prSet/>
      <dgm:spPr/>
      <dgm:t>
        <a:bodyPr/>
        <a:lstStyle/>
        <a:p>
          <a:endParaRPr lang="en-US"/>
        </a:p>
      </dgm:t>
    </dgm:pt>
    <dgm:pt modelId="{CBB64BC6-4D0A-4931-81DB-01C9B7684E54}" type="sibTrans" cxnId="{FF2D19DC-6FCF-422E-9963-D62E894BC04F}">
      <dgm:prSet/>
      <dgm:spPr/>
      <dgm:t>
        <a:bodyPr/>
        <a:lstStyle/>
        <a:p>
          <a:endParaRPr lang="en-US"/>
        </a:p>
      </dgm:t>
    </dgm:pt>
    <dgm:pt modelId="{D826A0AF-6BF0-47A1-B68A-F3565FD83163}">
      <dgm:prSet phldrT="[Text]"/>
      <dgm:spPr/>
      <dgm:t>
        <a:bodyPr/>
        <a:lstStyle/>
        <a:p>
          <a:r>
            <a:rPr lang="en-US" dirty="0" smtClean="0"/>
            <a:t>No predefined schemas</a:t>
          </a:r>
          <a:endParaRPr lang="en-US" dirty="0"/>
        </a:p>
      </dgm:t>
    </dgm:pt>
    <dgm:pt modelId="{01156AE7-8E62-4B45-9033-50DFC211EF06}" type="parTrans" cxnId="{ED41C9BA-BE2B-495A-AA32-0B20EBBC58F1}">
      <dgm:prSet/>
      <dgm:spPr/>
      <dgm:t>
        <a:bodyPr/>
        <a:lstStyle/>
        <a:p>
          <a:endParaRPr lang="en-US"/>
        </a:p>
      </dgm:t>
    </dgm:pt>
    <dgm:pt modelId="{6A82EED1-5065-4705-A92E-5E7B50BA30F6}" type="sibTrans" cxnId="{ED41C9BA-BE2B-495A-AA32-0B20EBBC58F1}">
      <dgm:prSet/>
      <dgm:spPr/>
      <dgm:t>
        <a:bodyPr/>
        <a:lstStyle/>
        <a:p>
          <a:endParaRPr lang="en-US"/>
        </a:p>
      </dgm:t>
    </dgm:pt>
    <dgm:pt modelId="{DD56377D-EDAC-4F2C-812B-DA2C37CA7560}">
      <dgm:prSet phldrT="[Text]"/>
      <dgm:spPr/>
      <dgm:t>
        <a:bodyPr/>
        <a:lstStyle/>
        <a:p>
          <a:r>
            <a:rPr lang="en-US" dirty="0" smtClean="0"/>
            <a:t>Easy support of data replication</a:t>
          </a:r>
          <a:endParaRPr lang="en-US" dirty="0"/>
        </a:p>
      </dgm:t>
    </dgm:pt>
    <dgm:pt modelId="{D958D379-A778-420C-A2B1-F556E9F2AC67}" type="parTrans" cxnId="{C6DC9EE0-72D9-48BA-8F20-3DF68470F132}">
      <dgm:prSet/>
      <dgm:spPr/>
      <dgm:t>
        <a:bodyPr/>
        <a:lstStyle/>
        <a:p>
          <a:endParaRPr lang="en-US"/>
        </a:p>
      </dgm:t>
    </dgm:pt>
    <dgm:pt modelId="{61A6F2DD-0F67-422B-9AE8-0000F509F56E}" type="sibTrans" cxnId="{C6DC9EE0-72D9-48BA-8F20-3DF68470F132}">
      <dgm:prSet/>
      <dgm:spPr/>
      <dgm:t>
        <a:bodyPr/>
        <a:lstStyle/>
        <a:p>
          <a:endParaRPr lang="en-US"/>
        </a:p>
      </dgm:t>
    </dgm:pt>
    <dgm:pt modelId="{7B06C3EA-302B-410A-983D-5F9B1AE8BD21}">
      <dgm:prSet phldrT="[Text]"/>
      <dgm:spPr/>
      <dgm:t>
        <a:bodyPr/>
        <a:lstStyle/>
        <a:p>
          <a:endParaRPr lang="en-US" dirty="0"/>
        </a:p>
      </dgm:t>
    </dgm:pt>
    <dgm:pt modelId="{F48F1ADC-F1A1-4B1B-9D00-013D401175D5}" type="parTrans" cxnId="{5B27F064-7D8A-4172-B2AF-F1835E47C6E5}">
      <dgm:prSet/>
      <dgm:spPr/>
      <dgm:t>
        <a:bodyPr/>
        <a:lstStyle/>
        <a:p>
          <a:endParaRPr lang="en-US"/>
        </a:p>
      </dgm:t>
    </dgm:pt>
    <dgm:pt modelId="{88B7A5C2-69F1-47B1-AC55-3F9494ECD292}" type="sibTrans" cxnId="{5B27F064-7D8A-4172-B2AF-F1835E47C6E5}">
      <dgm:prSet/>
      <dgm:spPr/>
      <dgm:t>
        <a:bodyPr/>
        <a:lstStyle/>
        <a:p>
          <a:endParaRPr lang="en-US"/>
        </a:p>
      </dgm:t>
    </dgm:pt>
    <dgm:pt modelId="{6646E68A-F96F-4FFE-9575-6853CD9EA2B1}" type="pres">
      <dgm:prSet presAssocID="{28C80456-A608-4594-8BFC-7B142F8E6342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D5BBA11-78CD-46B8-8A55-7DB3544A5340}" type="pres">
      <dgm:prSet presAssocID="{0CBA0D05-46BD-4AF6-95F1-CFC839FE6B81}" presName="linNode" presStyleCnt="0"/>
      <dgm:spPr/>
    </dgm:pt>
    <dgm:pt modelId="{E1588A14-BD3E-45F5-A9FF-06D35AE4F48E}" type="pres">
      <dgm:prSet presAssocID="{0CBA0D05-46BD-4AF6-95F1-CFC839FE6B81}" presName="parTx" presStyleLbl="revTx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D90BE0-3C1C-49DF-BDF9-0B4249DF5138}" type="pres">
      <dgm:prSet presAssocID="{0CBA0D05-46BD-4AF6-95F1-CFC839FE6B81}" presName="bracket" presStyleLbl="parChTrans1D1" presStyleIdx="0" presStyleCnt="1"/>
      <dgm:spPr/>
    </dgm:pt>
    <dgm:pt modelId="{091C95DE-C9C3-41C2-A925-E5802FC94A3C}" type="pres">
      <dgm:prSet presAssocID="{0CBA0D05-46BD-4AF6-95F1-CFC839FE6B81}" presName="spH" presStyleCnt="0"/>
      <dgm:spPr/>
    </dgm:pt>
    <dgm:pt modelId="{2BD98328-4317-413D-8CD7-1E4F0015EEE4}" type="pres">
      <dgm:prSet presAssocID="{0CBA0D05-46BD-4AF6-95F1-CFC839FE6B81}" presName="desTx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152E333-E90B-45AE-81F5-514E6FA6F9C9}" type="presOf" srcId="{DD56377D-EDAC-4F2C-812B-DA2C37CA7560}" destId="{2BD98328-4317-413D-8CD7-1E4F0015EEE4}" srcOrd="0" destOrd="5" presId="urn:diagrams.loki3.com/BracketList"/>
    <dgm:cxn modelId="{8E6B3E96-FA05-4B61-A885-F46268810B17}" srcId="{0CBA0D05-46BD-4AF6-95F1-CFC839FE6B81}" destId="{BA82CC44-8D64-43E5-A6E6-AAB403E2AE86}" srcOrd="0" destOrd="0" parTransId="{C90A949F-62B2-4B87-80B8-02A835E943A8}" sibTransId="{F2472871-5070-4B38-BB12-37E9135198C5}"/>
    <dgm:cxn modelId="{0C6AC6F7-0163-4AAC-938D-A4D33965CA45}" srcId="{0CBA0D05-46BD-4AF6-95F1-CFC839FE6B81}" destId="{40756660-505B-49FD-9287-3817C273EDFB}" srcOrd="2" destOrd="0" parTransId="{6969B4A6-C826-4109-BFBF-3416D727D554}" sibTransId="{7535940C-EFA8-4CB9-BBAF-2C02FBED0311}"/>
    <dgm:cxn modelId="{93B3C832-F942-45BA-992E-611B0EE91470}" srcId="{28C80456-A608-4594-8BFC-7B142F8E6342}" destId="{0CBA0D05-46BD-4AF6-95F1-CFC839FE6B81}" srcOrd="0" destOrd="0" parTransId="{F16A658B-5B56-408D-BF58-B3E79804D24C}" sibTransId="{FF802072-8D90-4AE4-912A-11CDA31A8F38}"/>
    <dgm:cxn modelId="{9CEE430D-7B59-4333-B92C-06C5B96A0C74}" type="presOf" srcId="{D826A0AF-6BF0-47A1-B68A-F3565FD83163}" destId="{2BD98328-4317-413D-8CD7-1E4F0015EEE4}" srcOrd="0" destOrd="4" presId="urn:diagrams.loki3.com/BracketList"/>
    <dgm:cxn modelId="{187226AF-D9C6-4A06-937B-0C98BB93124C}" type="presOf" srcId="{7B06C3EA-302B-410A-983D-5F9B1AE8BD21}" destId="{2BD98328-4317-413D-8CD7-1E4F0015EEE4}" srcOrd="0" destOrd="6" presId="urn:diagrams.loki3.com/BracketList"/>
    <dgm:cxn modelId="{F6E6D016-50E9-48F5-AFC9-4D5694834B7A}" type="presOf" srcId="{40756660-505B-49FD-9287-3817C273EDFB}" destId="{2BD98328-4317-413D-8CD7-1E4F0015EEE4}" srcOrd="0" destOrd="2" presId="urn:diagrams.loki3.com/BracketList"/>
    <dgm:cxn modelId="{C6DC9EE0-72D9-48BA-8F20-3DF68470F132}" srcId="{0CBA0D05-46BD-4AF6-95F1-CFC839FE6B81}" destId="{DD56377D-EDAC-4F2C-812B-DA2C37CA7560}" srcOrd="5" destOrd="0" parTransId="{D958D379-A778-420C-A2B1-F556E9F2AC67}" sibTransId="{61A6F2DD-0F67-422B-9AE8-0000F509F56E}"/>
    <dgm:cxn modelId="{C012AE7A-148A-4468-BBDC-047D8A4F03D7}" type="presOf" srcId="{28C80456-A608-4594-8BFC-7B142F8E6342}" destId="{6646E68A-F96F-4FFE-9575-6853CD9EA2B1}" srcOrd="0" destOrd="0" presId="urn:diagrams.loki3.com/BracketList"/>
    <dgm:cxn modelId="{FF2D19DC-6FCF-422E-9963-D62E894BC04F}" srcId="{0CBA0D05-46BD-4AF6-95F1-CFC839FE6B81}" destId="{0B9B464A-7381-4F91-B50F-6EAF64F38D52}" srcOrd="3" destOrd="0" parTransId="{29B89DF7-DE2B-4A67-95DF-B792BB4FE667}" sibTransId="{CBB64BC6-4D0A-4931-81DB-01C9B7684E54}"/>
    <dgm:cxn modelId="{5DBD9FA4-0BF3-4AD7-8FEA-FBCDFC0D39FA}" srcId="{0CBA0D05-46BD-4AF6-95F1-CFC839FE6B81}" destId="{C5DA408F-F15B-4461-BC5E-89AB4161DA04}" srcOrd="1" destOrd="0" parTransId="{F18E3C76-8847-420C-9C18-9493ECB29640}" sibTransId="{FBCDD1EE-714A-4FB5-AA6B-CB4A52AF731A}"/>
    <dgm:cxn modelId="{8EF878C8-9CF8-4A97-B4ED-5085B4BBA935}" type="presOf" srcId="{0B9B464A-7381-4F91-B50F-6EAF64F38D52}" destId="{2BD98328-4317-413D-8CD7-1E4F0015EEE4}" srcOrd="0" destOrd="3" presId="urn:diagrams.loki3.com/BracketList"/>
    <dgm:cxn modelId="{9A29ECF4-BB20-40AE-B119-617EB34E3FD0}" type="presOf" srcId="{BA82CC44-8D64-43E5-A6E6-AAB403E2AE86}" destId="{2BD98328-4317-413D-8CD7-1E4F0015EEE4}" srcOrd="0" destOrd="0" presId="urn:diagrams.loki3.com/BracketList"/>
    <dgm:cxn modelId="{5B27F064-7D8A-4172-B2AF-F1835E47C6E5}" srcId="{0CBA0D05-46BD-4AF6-95F1-CFC839FE6B81}" destId="{7B06C3EA-302B-410A-983D-5F9B1AE8BD21}" srcOrd="6" destOrd="0" parTransId="{F48F1ADC-F1A1-4B1B-9D00-013D401175D5}" sibTransId="{88B7A5C2-69F1-47B1-AC55-3F9494ECD292}"/>
    <dgm:cxn modelId="{472A955A-2798-4468-98B8-685F3114CA83}" type="presOf" srcId="{C5DA408F-F15B-4461-BC5E-89AB4161DA04}" destId="{2BD98328-4317-413D-8CD7-1E4F0015EEE4}" srcOrd="0" destOrd="1" presId="urn:diagrams.loki3.com/BracketList"/>
    <dgm:cxn modelId="{ED41C9BA-BE2B-495A-AA32-0B20EBBC58F1}" srcId="{0CBA0D05-46BD-4AF6-95F1-CFC839FE6B81}" destId="{D826A0AF-6BF0-47A1-B68A-F3565FD83163}" srcOrd="4" destOrd="0" parTransId="{01156AE7-8E62-4B45-9033-50DFC211EF06}" sibTransId="{6A82EED1-5065-4705-A92E-5E7B50BA30F6}"/>
    <dgm:cxn modelId="{C1AA1909-4C36-4931-8AEA-3F54F1F7E98D}" type="presOf" srcId="{0CBA0D05-46BD-4AF6-95F1-CFC839FE6B81}" destId="{E1588A14-BD3E-45F5-A9FF-06D35AE4F48E}" srcOrd="0" destOrd="0" presId="urn:diagrams.loki3.com/BracketList"/>
    <dgm:cxn modelId="{35A5C5CF-7F16-4A4C-924F-F002AF3BB7D7}" type="presParOf" srcId="{6646E68A-F96F-4FFE-9575-6853CD9EA2B1}" destId="{CD5BBA11-78CD-46B8-8A55-7DB3544A5340}" srcOrd="0" destOrd="0" presId="urn:diagrams.loki3.com/BracketList"/>
    <dgm:cxn modelId="{B9B38064-8008-402A-9C56-61690A06ABB2}" type="presParOf" srcId="{CD5BBA11-78CD-46B8-8A55-7DB3544A5340}" destId="{E1588A14-BD3E-45F5-A9FF-06D35AE4F48E}" srcOrd="0" destOrd="0" presId="urn:diagrams.loki3.com/BracketList"/>
    <dgm:cxn modelId="{25AF9CA5-C080-493D-A123-44EF4D079B4B}" type="presParOf" srcId="{CD5BBA11-78CD-46B8-8A55-7DB3544A5340}" destId="{25D90BE0-3C1C-49DF-BDF9-0B4249DF5138}" srcOrd="1" destOrd="0" presId="urn:diagrams.loki3.com/BracketList"/>
    <dgm:cxn modelId="{86B44B76-FCD1-4422-B3D7-3EDE2B77927E}" type="presParOf" srcId="{CD5BBA11-78CD-46B8-8A55-7DB3544A5340}" destId="{091C95DE-C9C3-41C2-A925-E5802FC94A3C}" srcOrd="2" destOrd="0" presId="urn:diagrams.loki3.com/BracketList"/>
    <dgm:cxn modelId="{6FDA7093-8421-4F74-BE33-478EFEB7FCBF}" type="presParOf" srcId="{CD5BBA11-78CD-46B8-8A55-7DB3544A5340}" destId="{2BD98328-4317-413D-8CD7-1E4F0015EEE4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29BF66-A930-4030-9D23-2CC80E9BA9F4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BB64EAF-1894-4D45-9777-A2D8B26FD1CC}">
      <dgm:prSet phldrT="[Text]"/>
      <dgm:spPr/>
      <dgm:t>
        <a:bodyPr/>
        <a:lstStyle/>
        <a:p>
          <a:r>
            <a:rPr lang="en-US" dirty="0" smtClean="0"/>
            <a:t>Missing</a:t>
          </a:r>
          <a:endParaRPr lang="en-US" dirty="0"/>
        </a:p>
      </dgm:t>
    </dgm:pt>
    <dgm:pt modelId="{B0CF6F44-B7A2-4E9A-958A-1599E9AA2B95}" type="parTrans" cxnId="{6D2BC633-51E5-406D-B50C-63EA4DF5071F}">
      <dgm:prSet/>
      <dgm:spPr/>
      <dgm:t>
        <a:bodyPr/>
        <a:lstStyle/>
        <a:p>
          <a:endParaRPr lang="en-US"/>
        </a:p>
      </dgm:t>
    </dgm:pt>
    <dgm:pt modelId="{89BF3A66-B78F-4476-A371-ECF054210AA0}" type="sibTrans" cxnId="{6D2BC633-51E5-406D-B50C-63EA4DF5071F}">
      <dgm:prSet/>
      <dgm:spPr/>
      <dgm:t>
        <a:bodyPr/>
        <a:lstStyle/>
        <a:p>
          <a:endParaRPr lang="en-US"/>
        </a:p>
      </dgm:t>
    </dgm:pt>
    <dgm:pt modelId="{E87DEB25-C544-4F11-AE60-E928D86C270C}">
      <dgm:prSet phldrT="[Text]"/>
      <dgm:spPr/>
      <dgm:t>
        <a:bodyPr/>
        <a:lstStyle/>
        <a:p>
          <a:r>
            <a:rPr lang="en-US" dirty="0" smtClean="0"/>
            <a:t>Joins</a:t>
          </a:r>
          <a:endParaRPr lang="en-US" dirty="0"/>
        </a:p>
      </dgm:t>
    </dgm:pt>
    <dgm:pt modelId="{41495485-A948-4387-96B0-EE4C2C1A7A3E}" type="parTrans" cxnId="{8A2D2C29-14FA-4957-AB72-6A9B0AE0E5DE}">
      <dgm:prSet/>
      <dgm:spPr/>
      <dgm:t>
        <a:bodyPr/>
        <a:lstStyle/>
        <a:p>
          <a:endParaRPr lang="en-US"/>
        </a:p>
      </dgm:t>
    </dgm:pt>
    <dgm:pt modelId="{D1959827-824B-4604-AB69-31F013B3CAF6}" type="sibTrans" cxnId="{8A2D2C29-14FA-4957-AB72-6A9B0AE0E5DE}">
      <dgm:prSet/>
      <dgm:spPr/>
      <dgm:t>
        <a:bodyPr/>
        <a:lstStyle/>
        <a:p>
          <a:endParaRPr lang="en-US"/>
        </a:p>
      </dgm:t>
    </dgm:pt>
    <dgm:pt modelId="{ED3B593C-0021-493F-95EB-7775520BF26D}">
      <dgm:prSet phldrT="[Text]"/>
      <dgm:spPr/>
      <dgm:t>
        <a:bodyPr/>
        <a:lstStyle/>
        <a:p>
          <a:r>
            <a:rPr lang="en-US" dirty="0" smtClean="0"/>
            <a:t>Group by</a:t>
          </a:r>
          <a:endParaRPr lang="en-US" dirty="0"/>
        </a:p>
      </dgm:t>
    </dgm:pt>
    <dgm:pt modelId="{ADCF4AF8-E811-419D-9AE1-D733EFE9E04B}" type="parTrans" cxnId="{05CBC92D-D65E-4951-98C9-119FB20895B8}">
      <dgm:prSet/>
      <dgm:spPr/>
      <dgm:t>
        <a:bodyPr/>
        <a:lstStyle/>
        <a:p>
          <a:endParaRPr lang="en-US"/>
        </a:p>
      </dgm:t>
    </dgm:pt>
    <dgm:pt modelId="{AAF15234-E15D-4A73-9362-B1202E6F9B6A}" type="sibTrans" cxnId="{05CBC92D-D65E-4951-98C9-119FB20895B8}">
      <dgm:prSet/>
      <dgm:spPr/>
      <dgm:t>
        <a:bodyPr/>
        <a:lstStyle/>
        <a:p>
          <a:endParaRPr lang="en-US"/>
        </a:p>
      </dgm:t>
    </dgm:pt>
    <dgm:pt modelId="{FE472868-0DD9-4B1E-BE43-66951F707630}">
      <dgm:prSet phldrT="[Text]"/>
      <dgm:spPr/>
      <dgm:t>
        <a:bodyPr/>
        <a:lstStyle/>
        <a:p>
          <a:r>
            <a:rPr lang="en-US" dirty="0" smtClean="0"/>
            <a:t>ACID properties</a:t>
          </a:r>
          <a:endParaRPr lang="en-US" dirty="0"/>
        </a:p>
      </dgm:t>
    </dgm:pt>
    <dgm:pt modelId="{0023F842-2BB2-4AB3-AAA8-96F12B814EDA}" type="parTrans" cxnId="{60F7E68D-C2B4-4AA3-B82C-CE6A6FF34F89}">
      <dgm:prSet/>
      <dgm:spPr/>
      <dgm:t>
        <a:bodyPr/>
        <a:lstStyle/>
        <a:p>
          <a:endParaRPr lang="en-US"/>
        </a:p>
      </dgm:t>
    </dgm:pt>
    <dgm:pt modelId="{4DABE5ED-BEBE-42B5-BC97-F7BABFF140C2}" type="sibTrans" cxnId="{60F7E68D-C2B4-4AA3-B82C-CE6A6FF34F89}">
      <dgm:prSet/>
      <dgm:spPr/>
      <dgm:t>
        <a:bodyPr/>
        <a:lstStyle/>
        <a:p>
          <a:endParaRPr lang="en-US"/>
        </a:p>
      </dgm:t>
    </dgm:pt>
    <dgm:pt modelId="{EE2FFDE9-1747-4695-BE7D-1FA4B3A70D64}">
      <dgm:prSet phldrT="[Text]"/>
      <dgm:spPr/>
      <dgm:t>
        <a:bodyPr/>
        <a:lstStyle/>
        <a:p>
          <a:r>
            <a:rPr lang="en-US" dirty="0" smtClean="0"/>
            <a:t>SQL</a:t>
          </a:r>
          <a:endParaRPr lang="en-US" dirty="0"/>
        </a:p>
      </dgm:t>
    </dgm:pt>
    <dgm:pt modelId="{AD073AC3-AEBB-4FD4-971C-F2D2BFEE893C}" type="parTrans" cxnId="{75298956-82C9-4874-B655-A1D88F3E4DAF}">
      <dgm:prSet/>
      <dgm:spPr/>
      <dgm:t>
        <a:bodyPr/>
        <a:lstStyle/>
        <a:p>
          <a:endParaRPr lang="en-US"/>
        </a:p>
      </dgm:t>
    </dgm:pt>
    <dgm:pt modelId="{9C044166-FD7F-475A-BC38-A1C1314B64C6}" type="sibTrans" cxnId="{75298956-82C9-4874-B655-A1D88F3E4DAF}">
      <dgm:prSet/>
      <dgm:spPr/>
      <dgm:t>
        <a:bodyPr/>
        <a:lstStyle/>
        <a:p>
          <a:endParaRPr lang="en-US"/>
        </a:p>
      </dgm:t>
    </dgm:pt>
    <dgm:pt modelId="{450EA41B-630D-46F4-BC4E-A419829CB962}">
      <dgm:prSet phldrT="[Text]"/>
      <dgm:spPr/>
      <dgm:t>
        <a:bodyPr/>
        <a:lstStyle/>
        <a:p>
          <a:r>
            <a:rPr lang="en-US" dirty="0" smtClean="0"/>
            <a:t>Easy integration with applications that support SQL</a:t>
          </a:r>
          <a:endParaRPr lang="en-US" dirty="0"/>
        </a:p>
      </dgm:t>
    </dgm:pt>
    <dgm:pt modelId="{F43AF1A4-74C6-475D-A545-A3ED342FDD08}" type="parTrans" cxnId="{AA27A6CC-6D10-4762-88F9-96C01530C3F3}">
      <dgm:prSet/>
      <dgm:spPr/>
      <dgm:t>
        <a:bodyPr/>
        <a:lstStyle/>
        <a:p>
          <a:endParaRPr lang="en-US"/>
        </a:p>
      </dgm:t>
    </dgm:pt>
    <dgm:pt modelId="{A615843F-579C-463F-9A09-22795E68A63C}" type="sibTrans" cxnId="{AA27A6CC-6D10-4762-88F9-96C01530C3F3}">
      <dgm:prSet/>
      <dgm:spPr/>
      <dgm:t>
        <a:bodyPr/>
        <a:lstStyle/>
        <a:p>
          <a:endParaRPr lang="en-US"/>
        </a:p>
      </dgm:t>
    </dgm:pt>
    <dgm:pt modelId="{586307CF-86DB-4C8F-B386-F49C3985D8DB}" type="pres">
      <dgm:prSet presAssocID="{DD29BF66-A930-4030-9D23-2CC80E9BA9F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B17E5B4-17BA-481C-B2AF-69570B9F1648}" type="pres">
      <dgm:prSet presAssocID="{6BB64EAF-1894-4D45-9777-A2D8B26FD1CC}" presName="linNode" presStyleCnt="0"/>
      <dgm:spPr/>
    </dgm:pt>
    <dgm:pt modelId="{F10200B8-E326-44B0-9C30-B8EE3A5DD277}" type="pres">
      <dgm:prSet presAssocID="{6BB64EAF-1894-4D45-9777-A2D8B26FD1CC}" presName="parTx" presStyleLbl="revTx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300BF7-E490-478C-AE79-31F9F6F4918A}" type="pres">
      <dgm:prSet presAssocID="{6BB64EAF-1894-4D45-9777-A2D8B26FD1CC}" presName="bracket" presStyleLbl="parChTrans1D1" presStyleIdx="0" presStyleCnt="1"/>
      <dgm:spPr/>
    </dgm:pt>
    <dgm:pt modelId="{716CC42E-F86F-492D-881E-D8234C30182E}" type="pres">
      <dgm:prSet presAssocID="{6BB64EAF-1894-4D45-9777-A2D8B26FD1CC}" presName="spH" presStyleCnt="0"/>
      <dgm:spPr/>
    </dgm:pt>
    <dgm:pt modelId="{ECE494BF-17AE-494E-9BC4-66896CC719AD}" type="pres">
      <dgm:prSet presAssocID="{6BB64EAF-1894-4D45-9777-A2D8B26FD1CC}" presName="desTx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A27A6CC-6D10-4762-88F9-96C01530C3F3}" srcId="{6BB64EAF-1894-4D45-9777-A2D8B26FD1CC}" destId="{450EA41B-630D-46F4-BC4E-A419829CB962}" srcOrd="4" destOrd="0" parTransId="{F43AF1A4-74C6-475D-A545-A3ED342FDD08}" sibTransId="{A615843F-579C-463F-9A09-22795E68A63C}"/>
    <dgm:cxn modelId="{370B1DF1-F717-4C61-9EFA-44898FC0BF88}" type="presOf" srcId="{EE2FFDE9-1747-4695-BE7D-1FA4B3A70D64}" destId="{ECE494BF-17AE-494E-9BC4-66896CC719AD}" srcOrd="0" destOrd="3" presId="urn:diagrams.loki3.com/BracketList"/>
    <dgm:cxn modelId="{8A74EA7C-5E99-471E-920C-A0FE40B17641}" type="presOf" srcId="{ED3B593C-0021-493F-95EB-7775520BF26D}" destId="{ECE494BF-17AE-494E-9BC4-66896CC719AD}" srcOrd="0" destOrd="1" presId="urn:diagrams.loki3.com/BracketList"/>
    <dgm:cxn modelId="{A72431E0-D3DF-44CF-9CD6-19FFCD300FE4}" type="presOf" srcId="{6BB64EAF-1894-4D45-9777-A2D8B26FD1CC}" destId="{F10200B8-E326-44B0-9C30-B8EE3A5DD277}" srcOrd="0" destOrd="0" presId="urn:diagrams.loki3.com/BracketList"/>
    <dgm:cxn modelId="{5FBC7A8C-4FEE-4E96-A9DC-A35F8DA35959}" type="presOf" srcId="{E87DEB25-C544-4F11-AE60-E928D86C270C}" destId="{ECE494BF-17AE-494E-9BC4-66896CC719AD}" srcOrd="0" destOrd="0" presId="urn:diagrams.loki3.com/BracketList"/>
    <dgm:cxn modelId="{8A2D2C29-14FA-4957-AB72-6A9B0AE0E5DE}" srcId="{6BB64EAF-1894-4D45-9777-A2D8B26FD1CC}" destId="{E87DEB25-C544-4F11-AE60-E928D86C270C}" srcOrd="0" destOrd="0" parTransId="{41495485-A948-4387-96B0-EE4C2C1A7A3E}" sibTransId="{D1959827-824B-4604-AB69-31F013B3CAF6}"/>
    <dgm:cxn modelId="{8805DB9B-5CAF-4893-A016-4F540EB32780}" type="presOf" srcId="{450EA41B-630D-46F4-BC4E-A419829CB962}" destId="{ECE494BF-17AE-494E-9BC4-66896CC719AD}" srcOrd="0" destOrd="4" presId="urn:diagrams.loki3.com/BracketList"/>
    <dgm:cxn modelId="{05CBC92D-D65E-4951-98C9-119FB20895B8}" srcId="{6BB64EAF-1894-4D45-9777-A2D8B26FD1CC}" destId="{ED3B593C-0021-493F-95EB-7775520BF26D}" srcOrd="1" destOrd="0" parTransId="{ADCF4AF8-E811-419D-9AE1-D733EFE9E04B}" sibTransId="{AAF15234-E15D-4A73-9362-B1202E6F9B6A}"/>
    <dgm:cxn modelId="{75298956-82C9-4874-B655-A1D88F3E4DAF}" srcId="{6BB64EAF-1894-4D45-9777-A2D8B26FD1CC}" destId="{EE2FFDE9-1747-4695-BE7D-1FA4B3A70D64}" srcOrd="3" destOrd="0" parTransId="{AD073AC3-AEBB-4FD4-971C-F2D2BFEE893C}" sibTransId="{9C044166-FD7F-475A-BC38-A1C1314B64C6}"/>
    <dgm:cxn modelId="{DCE96D00-7A6F-4D27-8B8D-C92285E25B1D}" type="presOf" srcId="{DD29BF66-A930-4030-9D23-2CC80E9BA9F4}" destId="{586307CF-86DB-4C8F-B386-F49C3985D8DB}" srcOrd="0" destOrd="0" presId="urn:diagrams.loki3.com/BracketList"/>
    <dgm:cxn modelId="{60F7E68D-C2B4-4AA3-B82C-CE6A6FF34F89}" srcId="{6BB64EAF-1894-4D45-9777-A2D8B26FD1CC}" destId="{FE472868-0DD9-4B1E-BE43-66951F707630}" srcOrd="2" destOrd="0" parTransId="{0023F842-2BB2-4AB3-AAA8-96F12B814EDA}" sibTransId="{4DABE5ED-BEBE-42B5-BC97-F7BABFF140C2}"/>
    <dgm:cxn modelId="{6D2BC633-51E5-406D-B50C-63EA4DF5071F}" srcId="{DD29BF66-A930-4030-9D23-2CC80E9BA9F4}" destId="{6BB64EAF-1894-4D45-9777-A2D8B26FD1CC}" srcOrd="0" destOrd="0" parTransId="{B0CF6F44-B7A2-4E9A-958A-1599E9AA2B95}" sibTransId="{89BF3A66-B78F-4476-A371-ECF054210AA0}"/>
    <dgm:cxn modelId="{3E615C9F-3C4A-44C7-B464-6648A29E3E55}" type="presOf" srcId="{FE472868-0DD9-4B1E-BE43-66951F707630}" destId="{ECE494BF-17AE-494E-9BC4-66896CC719AD}" srcOrd="0" destOrd="2" presId="urn:diagrams.loki3.com/BracketList"/>
    <dgm:cxn modelId="{1D3C6351-6C1A-40BF-9E02-D83BF695C2D1}" type="presParOf" srcId="{586307CF-86DB-4C8F-B386-F49C3985D8DB}" destId="{0B17E5B4-17BA-481C-B2AF-69570B9F1648}" srcOrd="0" destOrd="0" presId="urn:diagrams.loki3.com/BracketList"/>
    <dgm:cxn modelId="{137FE121-4417-4983-B988-19CF41B8C30C}" type="presParOf" srcId="{0B17E5B4-17BA-481C-B2AF-69570B9F1648}" destId="{F10200B8-E326-44B0-9C30-B8EE3A5DD277}" srcOrd="0" destOrd="0" presId="urn:diagrams.loki3.com/BracketList"/>
    <dgm:cxn modelId="{F3F1D6D7-8F2B-41FD-87BA-C9A2916A3E58}" type="presParOf" srcId="{0B17E5B4-17BA-481C-B2AF-69570B9F1648}" destId="{61300BF7-E490-478C-AE79-31F9F6F4918A}" srcOrd="1" destOrd="0" presId="urn:diagrams.loki3.com/BracketList"/>
    <dgm:cxn modelId="{33F5B2C2-4A82-42CA-95CE-8A28249F87E7}" type="presParOf" srcId="{0B17E5B4-17BA-481C-B2AF-69570B9F1648}" destId="{716CC42E-F86F-492D-881E-D8234C30182E}" srcOrd="2" destOrd="0" presId="urn:diagrams.loki3.com/BracketList"/>
    <dgm:cxn modelId="{E5BDB0E0-5879-41C3-A110-DDC8D557DC03}" type="presParOf" srcId="{0B17E5B4-17BA-481C-B2AF-69570B9F1648}" destId="{ECE494BF-17AE-494E-9BC4-66896CC719AD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1CAF2B-DCEE-4892-9D1A-C770ABA7E740}">
      <dsp:nvSpPr>
        <dsp:cNvPr id="0" name=""/>
        <dsp:cNvSpPr/>
      </dsp:nvSpPr>
      <dsp:spPr>
        <a:xfrm>
          <a:off x="4129" y="1306066"/>
          <a:ext cx="2112485" cy="554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71120" rIns="199136" bIns="71120" numCol="1" spcCol="1270" anchor="ctr" anchorCtr="0">
          <a:noAutofit/>
        </a:bodyPr>
        <a:lstStyle/>
        <a:p>
          <a:pPr lvl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NoSQL</a:t>
          </a:r>
          <a:endParaRPr lang="en-US" sz="2800" kern="1200" dirty="0"/>
        </a:p>
      </dsp:txBody>
      <dsp:txXfrm>
        <a:off x="4129" y="1306066"/>
        <a:ext cx="2112485" cy="554400"/>
      </dsp:txXfrm>
    </dsp:sp>
    <dsp:sp modelId="{9747CC94-C470-4138-94DE-FF0184CA58DA}">
      <dsp:nvSpPr>
        <dsp:cNvPr id="0" name=""/>
        <dsp:cNvSpPr/>
      </dsp:nvSpPr>
      <dsp:spPr>
        <a:xfrm>
          <a:off x="2116614" y="162616"/>
          <a:ext cx="422497" cy="28413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12B7BB-599E-4A4A-9E0C-605E972A91BB}">
      <dsp:nvSpPr>
        <dsp:cNvPr id="0" name=""/>
        <dsp:cNvSpPr/>
      </dsp:nvSpPr>
      <dsp:spPr>
        <a:xfrm>
          <a:off x="2708110" y="162616"/>
          <a:ext cx="5745959" cy="28413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smtClean="0"/>
            <a:t>Non-relational data storage systems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smtClean="0"/>
            <a:t>No fixed table schema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smtClean="0"/>
            <a:t>No Joins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smtClean="0"/>
            <a:t>No multi-document transactions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smtClean="0"/>
            <a:t>Relaxes one or more ACID properties</a:t>
          </a:r>
          <a:endParaRPr lang="en-US" sz="2800" kern="1200" dirty="0"/>
        </a:p>
      </dsp:txBody>
      <dsp:txXfrm>
        <a:off x="2708110" y="162616"/>
        <a:ext cx="5745959" cy="28413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588A14-BD3E-45F5-A9FF-06D35AE4F48E}">
      <dsp:nvSpPr>
        <dsp:cNvPr id="0" name=""/>
        <dsp:cNvSpPr/>
      </dsp:nvSpPr>
      <dsp:spPr>
        <a:xfrm>
          <a:off x="3175" y="1784566"/>
          <a:ext cx="1624012" cy="435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55880" rIns="156464" bIns="55880" numCol="1" spcCol="1270" anchor="ctr" anchorCtr="0">
          <a:noAutofit/>
        </a:bodyPr>
        <a:lstStyle/>
        <a:p>
          <a:pPr lvl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Advantages</a:t>
          </a:r>
          <a:endParaRPr lang="en-US" sz="2200" kern="1200" dirty="0"/>
        </a:p>
      </dsp:txBody>
      <dsp:txXfrm>
        <a:off x="3175" y="1784566"/>
        <a:ext cx="1624012" cy="435600"/>
      </dsp:txXfrm>
    </dsp:sp>
    <dsp:sp modelId="{25D90BE0-3C1C-49DF-BDF9-0B4249DF5138}">
      <dsp:nvSpPr>
        <dsp:cNvPr id="0" name=""/>
        <dsp:cNvSpPr/>
      </dsp:nvSpPr>
      <dsp:spPr>
        <a:xfrm>
          <a:off x="1627187" y="532216"/>
          <a:ext cx="324802" cy="29403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D98328-4317-413D-8CD7-1E4F0015EEE4}">
      <dsp:nvSpPr>
        <dsp:cNvPr id="0" name=""/>
        <dsp:cNvSpPr/>
      </dsp:nvSpPr>
      <dsp:spPr>
        <a:xfrm>
          <a:off x="2081911" y="532216"/>
          <a:ext cx="4417314" cy="29403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Cheap, easy to implement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Easy to distribute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Can easily scale up and down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Relaxes the data consistency requirements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No predefined schemas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 smtClean="0"/>
            <a:t>Easy support of data replication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200" kern="1200" dirty="0"/>
        </a:p>
      </dsp:txBody>
      <dsp:txXfrm>
        <a:off x="2081911" y="532216"/>
        <a:ext cx="4417314" cy="29403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0200B8-E326-44B0-9C30-B8EE3A5DD277}">
      <dsp:nvSpPr>
        <dsp:cNvPr id="0" name=""/>
        <dsp:cNvSpPr/>
      </dsp:nvSpPr>
      <dsp:spPr>
        <a:xfrm>
          <a:off x="3968" y="2343033"/>
          <a:ext cx="2030015" cy="732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3144" tIns="93980" rIns="263144" bIns="93980" numCol="1" spcCol="1270" anchor="ctr" anchorCtr="0">
          <a:noAutofit/>
        </a:bodyPr>
        <a:lstStyle/>
        <a:p>
          <a:pPr lvl="0" algn="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 smtClean="0"/>
            <a:t>Missing</a:t>
          </a:r>
          <a:endParaRPr lang="en-US" sz="3700" kern="1200" dirty="0"/>
        </a:p>
      </dsp:txBody>
      <dsp:txXfrm>
        <a:off x="3968" y="2343033"/>
        <a:ext cx="2030015" cy="732600"/>
      </dsp:txXfrm>
    </dsp:sp>
    <dsp:sp modelId="{61300BF7-E490-478C-AE79-31F9F6F4918A}">
      <dsp:nvSpPr>
        <dsp:cNvPr id="0" name=""/>
        <dsp:cNvSpPr/>
      </dsp:nvSpPr>
      <dsp:spPr>
        <a:xfrm>
          <a:off x="2033984" y="557321"/>
          <a:ext cx="406003" cy="4304025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E494BF-17AE-494E-9BC4-66896CC719AD}">
      <dsp:nvSpPr>
        <dsp:cNvPr id="0" name=""/>
        <dsp:cNvSpPr/>
      </dsp:nvSpPr>
      <dsp:spPr>
        <a:xfrm>
          <a:off x="2602388" y="557321"/>
          <a:ext cx="5521642" cy="43040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700" kern="1200" dirty="0" smtClean="0"/>
            <a:t>Joins</a:t>
          </a:r>
          <a:endParaRPr lang="en-US" sz="3700" kern="1200" dirty="0"/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700" kern="1200" dirty="0" smtClean="0"/>
            <a:t>Group by</a:t>
          </a:r>
          <a:endParaRPr lang="en-US" sz="3700" kern="1200" dirty="0"/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700" kern="1200" dirty="0" smtClean="0"/>
            <a:t>ACID properties</a:t>
          </a:r>
          <a:endParaRPr lang="en-US" sz="3700" kern="1200" dirty="0"/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700" kern="1200" dirty="0" smtClean="0"/>
            <a:t>SQL</a:t>
          </a:r>
          <a:endParaRPr lang="en-US" sz="3700" kern="1200" dirty="0"/>
        </a:p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700" kern="1200" dirty="0" smtClean="0"/>
            <a:t>Easy integration with applications that support SQL</a:t>
          </a:r>
          <a:endParaRPr lang="en-US" sz="3700" kern="1200" dirty="0"/>
        </a:p>
      </dsp:txBody>
      <dsp:txXfrm>
        <a:off x="2602388" y="557321"/>
        <a:ext cx="5521642" cy="43040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image" Target="../media/image12.png"/><Relationship Id="rId10" Type="http://schemas.openxmlformats.org/officeDocument/2006/relationships/image" Target="../media/image18.png"/><Relationship Id="rId4" Type="http://schemas.openxmlformats.org/officeDocument/2006/relationships/image" Target="../media/image15.png"/><Relationship Id="rId9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mark.rethana/introduction-to-nosql-databases-c5b43f3ca1cc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NoSQL Databases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SQL Versus NoSQL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9829163"/>
              </p:ext>
            </p:extLst>
          </p:nvPr>
        </p:nvGraphicFramePr>
        <p:xfrm>
          <a:off x="1219200" y="2057400"/>
          <a:ext cx="8128000" cy="423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SQL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NoSQL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Relational database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</a:t>
                      </a:r>
                      <a:r>
                        <a:rPr lang="en-US" baseline="0" dirty="0" smtClean="0"/>
                        <a:t> relational, distributed databases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Pre-defined</a:t>
                      </a:r>
                      <a:r>
                        <a:rPr lang="en-US" baseline="0" dirty="0" smtClean="0"/>
                        <a:t> schema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Schema less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Table</a:t>
                      </a:r>
                      <a:r>
                        <a:rPr lang="en-US" baseline="0" dirty="0" smtClean="0"/>
                        <a:t> based databases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Document,</a:t>
                      </a:r>
                      <a:r>
                        <a:rPr lang="en-US" baseline="0" dirty="0" smtClean="0"/>
                        <a:t> column, graph based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Vertically scalable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Horizontally scalable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Not preferred for large datasets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Preferred</a:t>
                      </a:r>
                      <a:r>
                        <a:rPr lang="en-US" baseline="0" dirty="0" smtClean="0"/>
                        <a:t> for large datasets</a:t>
                      </a:r>
                      <a:endParaRPr lang="en-US" dirty="0"/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dirty="0" smtClean="0"/>
                        <a:t>Not</a:t>
                      </a:r>
                      <a:r>
                        <a:rPr lang="en-US" baseline="0" dirty="0" smtClean="0"/>
                        <a:t> preferred for hierarchical 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Preferred for hierarchical data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r>
                        <a:rPr lang="en-US" dirty="0" smtClean="0"/>
                        <a:t>Supports</a:t>
                      </a:r>
                      <a:r>
                        <a:rPr lang="en-US" baseline="0" dirty="0" smtClean="0"/>
                        <a:t> ACID properties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Supports CAP theorem</a:t>
                      </a:r>
                      <a:endParaRPr lang="en-US" dirty="0"/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r>
                        <a:rPr lang="en-US" dirty="0" smtClean="0"/>
                        <a:t>Supports</a:t>
                      </a:r>
                      <a:r>
                        <a:rPr lang="en-US" baseline="0" dirty="0" smtClean="0"/>
                        <a:t> complex querying and data keeping needs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Does not have good support for complex querying</a:t>
                      </a:r>
                      <a:endParaRPr lang="en-US" dirty="0"/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r>
                        <a:rPr lang="en-US" dirty="0" smtClean="0"/>
                        <a:t>Excellent support from</a:t>
                      </a:r>
                      <a:r>
                        <a:rPr lang="en-US" baseline="0" dirty="0" smtClean="0"/>
                        <a:t> vendors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Relies heavily on community support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2982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Vendors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Amazon</a:t>
            </a:r>
          </a:p>
          <a:p>
            <a:r>
              <a:rPr lang="en-IN" dirty="0" smtClean="0"/>
              <a:t>Facebook </a:t>
            </a:r>
          </a:p>
          <a:p>
            <a:r>
              <a:rPr lang="en-IN" dirty="0" smtClean="0"/>
              <a:t>Google </a:t>
            </a:r>
          </a:p>
          <a:p>
            <a:r>
              <a:rPr lang="en-IN" dirty="0" smtClean="0"/>
              <a:t>Oracle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6" descr="Image result for dynamodb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725" y="1374763"/>
            <a:ext cx="2698276" cy="1156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077" y="1600201"/>
            <a:ext cx="1872406" cy="1509712"/>
          </a:xfrm>
          <a:prstGeom prst="rect">
            <a:avLst/>
          </a:prstGeom>
        </p:spPr>
      </p:pic>
      <p:sp>
        <p:nvSpPr>
          <p:cNvPr id="7" name="AutoShape 4" descr="Image result for Amazon Neptune ic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6489" y="1510424"/>
            <a:ext cx="2609850" cy="1752600"/>
          </a:xfrm>
          <a:prstGeom prst="rect">
            <a:avLst/>
          </a:prstGeom>
        </p:spPr>
      </p:pic>
      <p:pic>
        <p:nvPicPr>
          <p:cNvPr id="10" name="Picture 14" descr="https://upload.wikimedia.org/wikipedia/commons/thumb/5/5e/Cassandra_logo.svg/1280px-Cassandra_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201" y="2800460"/>
            <a:ext cx="1757632" cy="1178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9200" y="3263024"/>
            <a:ext cx="1485900" cy="971550"/>
          </a:xfrm>
          <a:prstGeom prst="rect">
            <a:avLst/>
          </a:prstGeom>
        </p:spPr>
      </p:pic>
      <p:pic>
        <p:nvPicPr>
          <p:cNvPr id="13" name="Picture 10" descr="Image result for mongodb ico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2583" y="3435228"/>
            <a:ext cx="1447800" cy="108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6" descr="https://go.neo4j.com/rs/710-RRC-335/images/neo4j_logo_globe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9884" y="3309061"/>
            <a:ext cx="1851025" cy="185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45409" y="4559612"/>
            <a:ext cx="1647825" cy="8382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80704" y="4966431"/>
            <a:ext cx="3200400" cy="142875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1874" y="3343106"/>
            <a:ext cx="220980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79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1066800"/>
            <a:ext cx="7473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</a:p>
          <a:p>
            <a:pPr marL="342900" indent="-342900">
              <a:buAutoNum type="arabicParenR"/>
            </a:pPr>
            <a:r>
              <a:rPr lang="en-US" dirty="0" smtClean="0"/>
              <a:t>Big Data and Analytics by Seema Acharya &amp; </a:t>
            </a:r>
            <a:r>
              <a:rPr lang="en-US" dirty="0" err="1" smtClean="0"/>
              <a:t>Subhashini</a:t>
            </a:r>
            <a:r>
              <a:rPr lang="en-US" dirty="0" smtClean="0"/>
              <a:t> </a:t>
            </a:r>
            <a:r>
              <a:rPr lang="en-US" dirty="0" err="1" smtClean="0"/>
              <a:t>Chellappan</a:t>
            </a:r>
            <a:endParaRPr lang="en-US" dirty="0" smtClean="0"/>
          </a:p>
          <a:p>
            <a:pPr marL="342900" indent="-342900">
              <a:buFontTx/>
              <a:buAutoNum type="arabicParenR"/>
            </a:pPr>
            <a:r>
              <a:rPr lang="en-US" dirty="0"/>
              <a:t>Introduction to NoSQL Databases</a:t>
            </a:r>
          </a:p>
          <a:p>
            <a:r>
              <a:rPr lang="en-US" dirty="0">
                <a:hlinkClick r:id="rId2"/>
              </a:rPr>
              <a:t>https://medium.com/@mark.rethana/introduction-to-nosql-databases-c5b43f3ca1cc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NoSQL Databases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What in NoSQL?</a:t>
            </a:r>
          </a:p>
          <a:p>
            <a:r>
              <a:rPr lang="en-IN" dirty="0" smtClean="0"/>
              <a:t>Types</a:t>
            </a:r>
          </a:p>
          <a:p>
            <a:r>
              <a:rPr lang="en-IN" dirty="0" smtClean="0"/>
              <a:t>Why NoSQL?</a:t>
            </a:r>
          </a:p>
          <a:p>
            <a:r>
              <a:rPr lang="en-IN" dirty="0" smtClean="0"/>
              <a:t>Pros-cons</a:t>
            </a:r>
          </a:p>
          <a:p>
            <a:r>
              <a:rPr lang="en-IN" dirty="0" smtClean="0"/>
              <a:t>Missing pieces</a:t>
            </a:r>
          </a:p>
          <a:p>
            <a:r>
              <a:rPr lang="en-IN" dirty="0" smtClean="0"/>
              <a:t>Comparing SQL and NoSQL</a:t>
            </a:r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Agenda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r>
              <a:rPr lang="en-IN" dirty="0" smtClean="0"/>
              <a:t>Coined by Carlo </a:t>
            </a:r>
            <a:r>
              <a:rPr lang="en-IN" dirty="0" err="1" smtClean="0"/>
              <a:t>Strozzi</a:t>
            </a:r>
            <a:r>
              <a:rPr lang="en-IN" dirty="0" smtClean="0"/>
              <a:t> in 1998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Lightweight, open source database without standard SQL interface</a:t>
            </a:r>
          </a:p>
          <a:p>
            <a:r>
              <a:rPr lang="en-IN" dirty="0" smtClean="0"/>
              <a:t>Reintroduced by Johan </a:t>
            </a:r>
            <a:r>
              <a:rPr lang="en-IN" dirty="0" err="1" smtClean="0"/>
              <a:t>Oskarsson</a:t>
            </a:r>
            <a:r>
              <a:rPr lang="en-IN" dirty="0" smtClean="0"/>
              <a:t> in 2009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Non-relational databases</a:t>
            </a:r>
          </a:p>
          <a:p>
            <a:endParaRPr lang="en-IN" dirty="0"/>
          </a:p>
          <a:p>
            <a:r>
              <a:rPr lang="en-IN" dirty="0" smtClean="0"/>
              <a:t>What it is 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Open source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Non-relational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Distributed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Schema-less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Cluster Friendly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Born out of web scaled applications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983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682744061"/>
              </p:ext>
            </p:extLst>
          </p:nvPr>
        </p:nvGraphicFramePr>
        <p:xfrm>
          <a:off x="990600" y="3005667"/>
          <a:ext cx="8458200" cy="3166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What? (2)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Not Only SQL </a:t>
            </a:r>
          </a:p>
          <a:p>
            <a:r>
              <a:rPr lang="en-IN" dirty="0" smtClean="0"/>
              <a:t>Non-relational, open source, distributed databases</a:t>
            </a:r>
          </a:p>
          <a:p>
            <a:r>
              <a:rPr lang="en-IN" dirty="0" smtClean="0"/>
              <a:t>Supports rich variety of data : structured, semi-structured and unstructured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731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5543061" cy="44957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Broadly classified as :</a:t>
            </a:r>
          </a:p>
          <a:p>
            <a:r>
              <a:rPr lang="en-IN" dirty="0" smtClean="0"/>
              <a:t>Key – value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Maintains a big hash table of keys and values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Example : Dynamo, </a:t>
            </a:r>
            <a:r>
              <a:rPr lang="en-IN" dirty="0" err="1" smtClean="0"/>
              <a:t>Redis</a:t>
            </a:r>
            <a:r>
              <a:rPr lang="en-IN" dirty="0" smtClean="0"/>
              <a:t>, </a:t>
            </a:r>
            <a:r>
              <a:rPr lang="en-IN" dirty="0" err="1" smtClean="0"/>
              <a:t>Riak</a:t>
            </a:r>
            <a:r>
              <a:rPr lang="en-IN" dirty="0" smtClean="0"/>
              <a:t> </a:t>
            </a:r>
            <a:r>
              <a:rPr lang="en-IN" dirty="0" err="1" smtClean="0"/>
              <a:t>etc</a:t>
            </a:r>
            <a:endParaRPr lang="en-IN" dirty="0" smtClean="0"/>
          </a:p>
          <a:p>
            <a:endParaRPr lang="en-IN" dirty="0" smtClean="0"/>
          </a:p>
          <a:p>
            <a:r>
              <a:rPr lang="en-IN" dirty="0" smtClean="0"/>
              <a:t>Schema-less</a:t>
            </a:r>
          </a:p>
          <a:p>
            <a:pPr lvl="1"/>
            <a:r>
              <a:rPr lang="en-IN" dirty="0" smtClean="0"/>
              <a:t>Document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Maintains data in collections of documents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Example : MongoDB, </a:t>
            </a:r>
            <a:r>
              <a:rPr lang="en-IN" dirty="0" err="1" smtClean="0"/>
              <a:t>CouchDB</a:t>
            </a:r>
            <a:r>
              <a:rPr lang="en-IN" dirty="0" smtClean="0"/>
              <a:t> </a:t>
            </a:r>
            <a:r>
              <a:rPr lang="en-IN" dirty="0" err="1" smtClean="0"/>
              <a:t>etc</a:t>
            </a:r>
            <a:endParaRPr lang="en-IN" dirty="0" smtClean="0"/>
          </a:p>
          <a:p>
            <a:pPr lvl="1"/>
            <a:r>
              <a:rPr lang="en-IN" dirty="0" smtClean="0"/>
              <a:t>Column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Each storage block has data from only one column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Example : Cassandra, </a:t>
            </a:r>
            <a:r>
              <a:rPr lang="en-IN" dirty="0" err="1" smtClean="0"/>
              <a:t>Hbase</a:t>
            </a:r>
            <a:endParaRPr lang="en-IN" dirty="0" smtClean="0"/>
          </a:p>
          <a:p>
            <a:pPr lvl="1"/>
            <a:r>
              <a:rPr lang="en-IN" dirty="0" smtClean="0"/>
              <a:t>Graph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Network databases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Graph stores data in nodes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Example : Neo4j, </a:t>
            </a:r>
            <a:r>
              <a:rPr lang="en-IN" dirty="0" err="1" smtClean="0"/>
              <a:t>HyperGraphDB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" name="Picture 6" descr="Image result for dynamodb ic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0" y="1624085"/>
            <a:ext cx="2698276" cy="1156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mongodb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1" y="2971800"/>
            <a:ext cx="1447800" cy="1086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ttps://upload.wikimedia.org/wikipedia/commons/thumb/5/5e/Cassandra_logo.svg/1280px-Cassandra_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114" y="4249901"/>
            <a:ext cx="1757632" cy="1178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go.neo4j.com/rs/710-RRC-335/images/neo4j_logo_glob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600" y="4209718"/>
            <a:ext cx="1851025" cy="185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998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IN" dirty="0" smtClean="0"/>
              <a:t>Scale out architecture instead of monolithic architecture of relational databases</a:t>
            </a:r>
          </a:p>
          <a:p>
            <a:r>
              <a:rPr lang="en-IN" dirty="0" smtClean="0"/>
              <a:t>House large amount of structured, semi-structured and unstructured data</a:t>
            </a:r>
          </a:p>
          <a:p>
            <a:r>
              <a:rPr lang="en-IN" dirty="0" smtClean="0"/>
              <a:t>Dynamic schemas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allows insertion of data without pre-defined schema</a:t>
            </a:r>
          </a:p>
          <a:p>
            <a:r>
              <a:rPr lang="en-IN" dirty="0" smtClean="0"/>
              <a:t>Auto </a:t>
            </a:r>
            <a:r>
              <a:rPr lang="en-IN" dirty="0" err="1" smtClean="0"/>
              <a:t>sharding</a:t>
            </a:r>
            <a:r>
              <a:rPr lang="en-IN" dirty="0" smtClean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automatically spreads data across the number of servers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applications are not aware about it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helps in data balancing and failure from recovery</a:t>
            </a:r>
          </a:p>
          <a:p>
            <a:r>
              <a:rPr lang="en-IN" dirty="0" smtClean="0"/>
              <a:t>Replication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Good support for replication of data which offers high availability, fault tolerance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891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Advantages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655608635"/>
              </p:ext>
            </p:extLst>
          </p:nvPr>
        </p:nvGraphicFramePr>
        <p:xfrm>
          <a:off x="1600200" y="1845733"/>
          <a:ext cx="6502400" cy="4004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687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Disadvantages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Lack of standardization, Support and </a:t>
            </a:r>
            <a:r>
              <a:rPr lang="en-US" dirty="0" smtClean="0"/>
              <a:t>Maturity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does not have it’s own standardized </a:t>
            </a:r>
            <a:r>
              <a:rPr lang="en-US" dirty="0" smtClean="0"/>
              <a:t>language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makes </a:t>
            </a:r>
            <a:r>
              <a:rPr lang="en-US" dirty="0"/>
              <a:t>it difficult to migrate processes over to </a:t>
            </a:r>
            <a:r>
              <a:rPr lang="en-US" dirty="0" smtClean="0"/>
              <a:t>NoSQL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lack of maturity of NoSQL, as there are much less NoSQL experts than SQL at the moment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Analytics and </a:t>
            </a:r>
            <a:r>
              <a:rPr lang="en-US" dirty="0" smtClean="0"/>
              <a:t>BI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SQL </a:t>
            </a:r>
            <a:r>
              <a:rPr lang="en-US" dirty="0"/>
              <a:t>has a wide array of tools for Business </a:t>
            </a:r>
            <a:r>
              <a:rPr lang="en-US" dirty="0" smtClean="0"/>
              <a:t>intelligence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However</a:t>
            </a:r>
            <a:r>
              <a:rPr lang="en-US" dirty="0"/>
              <a:t>, there are not many tools for NoSQL analytics at the moment.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816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Missing Pieces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638756728"/>
              </p:ext>
            </p:extLst>
          </p:nvPr>
        </p:nvGraphicFramePr>
        <p:xfrm>
          <a:off x="838200" y="11387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6066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3209</TotalTime>
  <Words>467</Words>
  <Application>Microsoft Office PowerPoint</Application>
  <PresentationFormat>Widescreen</PresentationFormat>
  <Paragraphs>117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NoSQL Databases</vt:lpstr>
      <vt:lpstr>NoSQL Databases</vt:lpstr>
      <vt:lpstr>What?</vt:lpstr>
      <vt:lpstr>What? (2) </vt:lpstr>
      <vt:lpstr>Types</vt:lpstr>
      <vt:lpstr>Why?</vt:lpstr>
      <vt:lpstr>Advantages</vt:lpstr>
      <vt:lpstr>Disadvantages</vt:lpstr>
      <vt:lpstr>Missing Pieces</vt:lpstr>
      <vt:lpstr>SQL Versus NoSQL</vt:lpstr>
      <vt:lpstr>Vendors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233</cp:revision>
  <dcterms:created xsi:type="dcterms:W3CDTF">2018-10-16T06:13:57Z</dcterms:created>
  <dcterms:modified xsi:type="dcterms:W3CDTF">2020-09-22T08:52:48Z</dcterms:modified>
</cp:coreProperties>
</file>

<file path=docProps/thumbnail.jpeg>
</file>